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36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77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32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3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94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8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43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569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6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34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83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44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BOLLEN EN KNOLLEN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0834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</a:t>
            </a:r>
            <a:r>
              <a:rPr lang="nl-NL" dirty="0" err="1" smtClean="0"/>
              <a:t>Allium</a:t>
            </a:r>
            <a:r>
              <a:rPr lang="nl-NL" dirty="0" smtClean="0"/>
              <a:t>, </a:t>
            </a:r>
            <a:r>
              <a:rPr lang="nl-NL" dirty="0" err="1" smtClean="0"/>
              <a:t>sierui</a:t>
            </a:r>
            <a:endParaRPr lang="nl-NL" dirty="0"/>
          </a:p>
        </p:txBody>
      </p:sp>
      <p:pic>
        <p:nvPicPr>
          <p:cNvPr id="6146" name="Picture 2" descr="http://www.jmvanberkel.nl/fotografie/20090519/allium-his-excellency-1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53208" y="1412776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67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</a:t>
            </a:r>
            <a:r>
              <a:rPr lang="nl-NL" dirty="0" err="1" smtClean="0"/>
              <a:t>Crocus</a:t>
            </a:r>
            <a:r>
              <a:rPr lang="nl-NL" dirty="0" smtClean="0"/>
              <a:t>, krokus</a:t>
            </a:r>
            <a:endParaRPr lang="nl-NL" dirty="0"/>
          </a:p>
        </p:txBody>
      </p:sp>
      <p:pic>
        <p:nvPicPr>
          <p:cNvPr id="7170" name="Picture 2" descr="http://us.123rf.com/400wm/108/206/kslight/kslight0904/kslight090400009/4666991-crocusse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6457950" cy="430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47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Saffraan, fam. van de </a:t>
            </a:r>
            <a:r>
              <a:rPr lang="nl-NL" dirty="0" err="1" smtClean="0"/>
              <a:t>crocus</a:t>
            </a:r>
            <a:r>
              <a:rPr lang="nl-NL" dirty="0" smtClean="0"/>
              <a:t> maar de meeldraden zijn meer waard dan goud!</a:t>
            </a:r>
            <a:endParaRPr lang="nl-NL" dirty="0"/>
          </a:p>
        </p:txBody>
      </p:sp>
      <p:pic>
        <p:nvPicPr>
          <p:cNvPr id="8194" name="Picture 2" descr="http://www.ecobulbs.nl/foto/C.%20sativus%20(saffraan%20krokus)%2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265310"/>
            <a:ext cx="4223792" cy="316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cdn.webshopapp.com/f/z1ua16/imag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47727" y="2242660"/>
            <a:ext cx="4367808" cy="327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18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</a:t>
            </a:r>
            <a:r>
              <a:rPr lang="nl-NL" dirty="0" err="1" smtClean="0"/>
              <a:t>Galanthus</a:t>
            </a:r>
            <a:r>
              <a:rPr lang="nl-NL" dirty="0" smtClean="0"/>
              <a:t>, sneeuwklokje</a:t>
            </a:r>
            <a:endParaRPr lang="nl-NL" dirty="0"/>
          </a:p>
        </p:txBody>
      </p:sp>
      <p:pic>
        <p:nvPicPr>
          <p:cNvPr id="9218" name="Picture 2" descr="http://blog.metmuseum.org/cloistersgardens/wp-content/uploads/2009/02/galanthus-nivalis-opening-bfon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1268760"/>
            <a:ext cx="3579401" cy="539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70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</a:t>
            </a:r>
            <a:r>
              <a:rPr lang="nl-NL" dirty="0" err="1" smtClean="0"/>
              <a:t>Hyacinthus</a:t>
            </a:r>
            <a:r>
              <a:rPr lang="nl-NL" dirty="0" smtClean="0"/>
              <a:t>, hyacint</a:t>
            </a:r>
            <a:endParaRPr lang="nl-NL" dirty="0"/>
          </a:p>
        </p:txBody>
      </p:sp>
      <p:pic>
        <p:nvPicPr>
          <p:cNvPr id="10242" name="Picture 2" descr="http://www.ecobulbs.nl/foto/Hyacint%20White%20Pearl%2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126876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891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5. </a:t>
            </a:r>
            <a:r>
              <a:rPr lang="nl-NL" dirty="0" err="1" smtClean="0"/>
              <a:t>Muscari</a:t>
            </a:r>
            <a:r>
              <a:rPr lang="nl-NL" dirty="0" smtClean="0"/>
              <a:t>, blauwe druifje</a:t>
            </a:r>
            <a:endParaRPr lang="nl-NL" dirty="0"/>
          </a:p>
        </p:txBody>
      </p:sp>
      <p:pic>
        <p:nvPicPr>
          <p:cNvPr id="11266" name="Picture 2" descr="http://www.commco.be/monjardin/photos/M/MUSCARI/MuscariLargesFeuillesMai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98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6. Narcissus, narcis</a:t>
            </a:r>
            <a:endParaRPr lang="nl-NL" dirty="0"/>
          </a:p>
        </p:txBody>
      </p:sp>
      <p:pic>
        <p:nvPicPr>
          <p:cNvPr id="12290" name="Picture 2" descr="http://emilydickinsonsgarden.files.wordpress.com/2010/04/narcissu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1340768"/>
            <a:ext cx="3767198" cy="5022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77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 </a:t>
            </a:r>
            <a:r>
              <a:rPr lang="nl-NL" dirty="0" err="1" smtClean="0"/>
              <a:t>Tulipa</a:t>
            </a:r>
            <a:r>
              <a:rPr lang="nl-NL" dirty="0" smtClean="0"/>
              <a:t>, tulp</a:t>
            </a:r>
            <a:endParaRPr lang="nl-NL" dirty="0"/>
          </a:p>
        </p:txBody>
      </p:sp>
      <p:pic>
        <p:nvPicPr>
          <p:cNvPr id="13314" name="Picture 2" descr="http://4.bp.blogspot.com/-Z-QhHi9JL_Q/TY_Iw7xjwJI/AAAAAAAAA_A/0fNigUf4NnA/s1600/tulipa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0949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55</Words>
  <Application>Microsoft Office PowerPoint</Application>
  <PresentationFormat>Diavoorstelling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BOLLEN EN KNOLLEN</vt:lpstr>
      <vt:lpstr>1. Allium, sierui</vt:lpstr>
      <vt:lpstr>2. Crocus, krokus</vt:lpstr>
      <vt:lpstr>Saffraan, fam. van de crocus maar de meeldraden zijn meer waard dan goud!</vt:lpstr>
      <vt:lpstr>3. Galanthus, sneeuwklokje</vt:lpstr>
      <vt:lpstr>4. Hyacinthus, hyacint</vt:lpstr>
      <vt:lpstr>5. Muscari, blauwe druifje</vt:lpstr>
      <vt:lpstr>6. Narcissus, narcis</vt:lpstr>
      <vt:lpstr>7. Tulipa, tulp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Kamerplanten</dc:title>
  <dc:creator>admin</dc:creator>
  <cp:lastModifiedBy>Regien ten Napel</cp:lastModifiedBy>
  <cp:revision>6</cp:revision>
  <dcterms:created xsi:type="dcterms:W3CDTF">2016-02-17T14:42:08Z</dcterms:created>
  <dcterms:modified xsi:type="dcterms:W3CDTF">2016-07-13T08:17:42Z</dcterms:modified>
</cp:coreProperties>
</file>